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1" r:id="rId3"/>
    <p:sldId id="262" r:id="rId4"/>
    <p:sldId id="260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16" y="-13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143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34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59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1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44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77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437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055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2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37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27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7AF2D-E24F-4BAA-ABEA-70A2CC25105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50D49-8BAF-4373-8159-1E16094F81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3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5.jpeg"/><Relationship Id="rId7" Type="http://schemas.openxmlformats.org/officeDocument/2006/relationships/hyperlink" Target="https://sdamgia.ru/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nlyege.ru/" TargetMode="External"/><Relationship Id="rId5" Type="http://schemas.openxmlformats.org/officeDocument/2006/relationships/hyperlink" Target="https://fipi.ru/" TargetMode="External"/><Relationship Id="rId4" Type="http://schemas.openxmlformats.org/officeDocument/2006/relationships/image" Target="../media/image26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vetlana\Desktop\С рабочего стола\МОИ документы\эмб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17847"/>
            <a:ext cx="1368152" cy="130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847" y="131351"/>
            <a:ext cx="1146761" cy="124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844824" y="217847"/>
            <a:ext cx="3168352" cy="53467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Школьная газета</a:t>
            </a:r>
            <a:endParaRPr lang="ru-RU" sz="28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44824" y="611560"/>
            <a:ext cx="3744416" cy="912337"/>
          </a:xfrm>
        </p:spPr>
        <p:txBody>
          <a:bodyPr anchor="ctr"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Переменка № </a:t>
            </a:r>
            <a:r>
              <a:rPr lang="ru-RU" sz="2800" dirty="0">
                <a:solidFill>
                  <a:srgbClr val="FF0000"/>
                </a:solidFill>
              </a:rPr>
              <a:t>2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ноябрь-декабрь, 2021 год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656" y="1763688"/>
            <a:ext cx="1440160" cy="1081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80" y="2915815"/>
            <a:ext cx="1080120" cy="143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1916832" y="1835696"/>
            <a:ext cx="475252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Хузиахметовские</a:t>
            </a:r>
            <a:r>
              <a:rPr lang="ru-RU" b="1" dirty="0" smtClean="0">
                <a:solidFill>
                  <a:srgbClr val="FF0000"/>
                </a:solidFill>
              </a:rPr>
              <a:t> чтения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3 ноября в нашей школе проводилась Международная научно-практическая конференция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Хузиахметовские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чтения. Основные направления совершенствования средств и методов обучения и воспитания». На конференцию были приглашены учащиеся и педагоги разных образовательных учреждений: из Арска, Сабов, Балтаси, Казани.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А какие были исследовательские работы. Жюри высоко оценило  все творческие работы и выбрать лучшие оказалось совсем не просто. В составе жюри были аспиранты КФУ г.Казани, школьные учителя</a:t>
            </a:r>
            <a:r>
              <a:rPr lang="ru-RU" sz="1400" dirty="0" smtClean="0"/>
              <a:t>. </a:t>
            </a:r>
            <a:endParaRPr lang="ru-RU" sz="1400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88640" y="4311908"/>
            <a:ext cx="666936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Конференцию принимались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научно-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исследовательские, проектные и творческие работы по следующим </a:t>
            </a: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секциям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cs typeface="Times New Roman" pitchFamily="18" charset="0"/>
              </a:rPr>
              <a:t> Актуальные проблемы обучения и воспитания подрастающего поколения  в школе и вузе в контексте исследований, и педагогической деятельности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D0D0D"/>
                </a:solidFill>
                <a:effectLst/>
                <a:latin typeface="Times New Roman" pitchFamily="18" charset="0"/>
                <a:cs typeface="Times New Roman" pitchFamily="18" charset="0"/>
              </a:rPr>
              <a:t>А.Н.Хузиахметова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Конкурс юных чтецов "Живая классика" (на разных языках), приуроченный к Году родных  языков и народного единства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3..Краеведение (музееведение, история  моей семьи, нотки войны;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4.Национальная журналистика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(стихи, рассказы собственного сочинения).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5.Экология (экологическая география, экологическая биология, экологическая химия, экологическая  физика)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Филология языкознания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(.роль в воспитании и обучении личности  татарских, удмуртских, марийских  просветителей)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7. Информационная кибернетика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8.Школьная газета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15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9.Талант &amp; Способности ( резюме ребенка) «Я –талантлив».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781550" algn="l"/>
              </a:tabLs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окончании работы секций проводилось заседание членов жюри и выносилось решение о победителях и призерах. Лучшие работы определялись по итогам публичных выступлений независимыми экспертами из числа Экспертной комиссии. </a:t>
            </a:r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По решению комиссии  определялись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диплома</a:t>
            </a:r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нты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различных номинациях</a:t>
            </a:r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Авторы </a:t>
            </a:r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остальных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работ получили с</a:t>
            </a:r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ертификат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участника Кон</a:t>
            </a:r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ференции</a:t>
            </a:r>
            <a:r>
              <a:rPr lang="ru-RU" sz="1400" dirty="0" smtClean="0"/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539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648" y="179512"/>
            <a:ext cx="640871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Ачык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tt-RU" b="1" dirty="0" smtClean="0">
                <a:solidFill>
                  <a:srgbClr val="FF0000"/>
                </a:solidFill>
              </a:rPr>
              <a:t>дәресләр айлыгы</a:t>
            </a:r>
          </a:p>
          <a:p>
            <a:pPr algn="just"/>
            <a:r>
              <a:rPr lang="tt-RU" sz="1600" dirty="0" smtClean="0"/>
              <a:t>      Ноябр</a:t>
            </a:r>
            <a:r>
              <a:rPr lang="ru-RU" sz="1600" dirty="0" err="1" smtClean="0"/>
              <a:t>ь</a:t>
            </a:r>
            <a:r>
              <a:rPr lang="ru-RU" sz="1600" dirty="0" smtClean="0"/>
              <a:t> </a:t>
            </a:r>
            <a:r>
              <a:rPr lang="ru-RU" sz="1600" dirty="0" err="1" smtClean="0"/>
              <a:t>ае</a:t>
            </a:r>
            <a:r>
              <a:rPr lang="ru-RU" sz="1600" dirty="0" smtClean="0"/>
              <a:t> </a:t>
            </a:r>
            <a:r>
              <a:rPr lang="tt-RU" sz="1600" dirty="0" smtClean="0"/>
              <a:t>– укытучыларыбызның эшчәнлеген күрсәтү айлыгы булды. Мәктәбебезнең һәрбер укытучысы үзенең белем һәм тәҗрибәсен кулланып, ачык дәрес үткәрде. Дәресләр яңа стандартларга туры килеп, сәламәтлекне саклаучы, уен , интерактив технологияләр кулланып, укучыларга җиткерелде. Дәресләрне </a:t>
            </a:r>
            <a:r>
              <a:rPr lang="ru-RU" sz="1600" dirty="0" smtClean="0"/>
              <a:t> </a:t>
            </a:r>
            <a:r>
              <a:rPr lang="ru-RU" sz="1600" dirty="0" err="1" smtClean="0"/>
              <a:t>караган</a:t>
            </a:r>
            <a:r>
              <a:rPr lang="ru-RU" sz="1600" dirty="0" smtClean="0"/>
              <a:t> </a:t>
            </a:r>
            <a:r>
              <a:rPr lang="ru-RU" sz="1600" dirty="0" err="1" smtClean="0"/>
              <a:t>укытучылар</a:t>
            </a:r>
            <a:r>
              <a:rPr lang="ru-RU" sz="1600" dirty="0" smtClean="0"/>
              <a:t> </a:t>
            </a:r>
            <a:r>
              <a:rPr lang="tt-RU" sz="1600" dirty="0" smtClean="0"/>
              <a:t>үзләренә дә күп мәг</a:t>
            </a:r>
            <a:r>
              <a:rPr lang="ru-RU" sz="1600" dirty="0" err="1" smtClean="0"/>
              <a:t>ъ</a:t>
            </a:r>
            <a:r>
              <a:rPr lang="tt-RU" sz="1600" dirty="0" smtClean="0"/>
              <a:t>лумат җыйдылар. Хөрмәтле укытучыларыбызга алдагы эшләрендә дә уңышлар телибез!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1484784" y="2267744"/>
            <a:ext cx="51845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Поздравляем!</a:t>
            </a:r>
          </a:p>
          <a:p>
            <a:pPr algn="just"/>
            <a:r>
              <a:rPr lang="ru-RU" sz="1600" dirty="0" smtClean="0"/>
              <a:t>    День рождение - праздник, который раз в году отмечают все люди, какого бы возраста или расы они не были. Красивый букет любимой женщине, ценная книга старому другу, забавные игрушки для ребенка - это замечательные подарки, но к сожалению подарить мы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648" y="2483768"/>
            <a:ext cx="122413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60648" y="3779912"/>
            <a:ext cx="64087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их можем только личной встрече.  Поэтому наших сотрудников поздравляем открыткой с наилучшими пожеланиями. Это 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Кузьмина Людмила Михайловна – 5.11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Андреева Светлана Егоровна – 27.11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Михайлов Алик Николаевич – 7.12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4784" y="5292080"/>
            <a:ext cx="51845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Географический диктант – 2021</a:t>
            </a:r>
          </a:p>
          <a:p>
            <a:pPr algn="just"/>
            <a:r>
              <a:rPr lang="ru-RU" sz="1600" dirty="0" smtClean="0"/>
              <a:t>     14 ноября 2021 года в нашей  школе прошла международная акция Русского географического общества «Географический диктант». В написании диктанта приняли активное  участие учащиеся и учителя школы. Акция проводилась соблюдая все </a:t>
            </a:r>
            <a:r>
              <a:rPr lang="ru-RU" sz="1600" dirty="0" err="1" smtClean="0"/>
              <a:t>противоковидные</a:t>
            </a:r>
            <a:r>
              <a:rPr lang="ru-RU" sz="1600" dirty="0" smtClean="0"/>
              <a:t> меры. Санитарная дистанция дала и позитивный побочный эффект. Никто ни у кого не списывал. </a:t>
            </a:r>
          </a:p>
          <a:p>
            <a:pPr algn="just"/>
            <a:r>
              <a:rPr lang="ru-RU" sz="1600" b="1" dirty="0" smtClean="0"/>
              <a:t>                                            </a:t>
            </a:r>
            <a:r>
              <a:rPr lang="ru-RU" sz="1600" b="1" dirty="0" err="1" smtClean="0"/>
              <a:t>Бакина</a:t>
            </a:r>
            <a:r>
              <a:rPr lang="ru-RU" sz="1600" b="1" dirty="0" smtClean="0"/>
              <a:t> Э.Д., учитель географии</a:t>
            </a:r>
            <a:endParaRPr lang="ru-RU" sz="1600" b="1" dirty="0"/>
          </a:p>
        </p:txBody>
      </p:sp>
      <p:pic>
        <p:nvPicPr>
          <p:cNvPr id="2" name="Picture 2" descr="C:\Users\светлана\Desktop\географ д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48" y="5508104"/>
            <a:ext cx="1152128" cy="864096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геогра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6516216"/>
            <a:ext cx="1152128" cy="864096"/>
          </a:xfrm>
          <a:prstGeom prst="rect">
            <a:avLst/>
          </a:prstGeom>
          <a:noFill/>
        </p:spPr>
      </p:pic>
      <p:pic>
        <p:nvPicPr>
          <p:cNvPr id="2049" name="Picture 1" descr="C:\Users\светлана\Desktop\снеж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656" y="7884368"/>
            <a:ext cx="1224136" cy="1008112"/>
          </a:xfrm>
          <a:prstGeom prst="rect">
            <a:avLst/>
          </a:prstGeom>
          <a:noFill/>
        </p:spPr>
      </p:pic>
      <p:pic>
        <p:nvPicPr>
          <p:cNvPr id="2050" name="Picture 2" descr="C:\Users\светлана\Desktop\снеж2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0888" y="7812360"/>
            <a:ext cx="1296145" cy="1170834"/>
          </a:xfrm>
          <a:prstGeom prst="rect">
            <a:avLst/>
          </a:prstGeom>
          <a:noFill/>
        </p:spPr>
      </p:pic>
      <p:pic>
        <p:nvPicPr>
          <p:cNvPr id="2051" name="Picture 3" descr="C:\Users\светлана\Desktop\сне33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41168" y="7835675"/>
            <a:ext cx="1152128" cy="1308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светлана\Desktop\1 класс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1246701" cy="93610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12776" y="0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Берегите птиц!</a:t>
            </a:r>
          </a:p>
          <a:p>
            <a:pPr algn="just"/>
            <a:r>
              <a:rPr lang="ru-RU" dirty="0" smtClean="0"/>
              <a:t>     </a:t>
            </a:r>
            <a:r>
              <a:rPr lang="ru-RU" sz="1400" dirty="0" smtClean="0"/>
              <a:t>Зима – трудное время для птиц. Голодная птица сильно страдает от холода. Нужно поддержать птиц зимой, сделать для них кормушки и не забывать подсыпать в них корм. В 1 классе каждый год  проводится проект "Покормите птиц зимой».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60649" y="1187624"/>
            <a:ext cx="64087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286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111111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Дети охотно участвуют в организации и проведении подкормки зимующих птиц. Совместно с родителями изготавливают кормушки, собирают корм и разрабатывают «птичье меню». Целью проекта «Подкормите птиц зимой!» является создание условий для развития у детей познавательного интереса; формирование первоначальных представлений о зимующих птицах родного края, особенностях их образа жизни, питания.</a:t>
            </a:r>
            <a:endParaRPr lang="ru-RU" sz="1400" dirty="0" smtClean="0">
              <a:latin typeface="+mj-lt"/>
              <a:cs typeface="Arial" pitchFamily="34" charset="0"/>
            </a:endParaRP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111111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При реализации проекта формируются навыки и умения грамотного поведения в природе, интерес к окружающей среде. Развиваются творческие способности, воображение детей. Воспитывается бережное отношение к природе, птицам.</a:t>
            </a:r>
            <a:endParaRPr lang="ru-RU" sz="1400" dirty="0">
              <a:latin typeface="+mj-lt"/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3563888"/>
            <a:ext cx="143850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628800" y="3491880"/>
            <a:ext cx="504056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Новогодняя лотерея</a:t>
            </a:r>
          </a:p>
          <a:p>
            <a:pPr algn="just"/>
            <a:r>
              <a:rPr lang="ru-RU" sz="1400" dirty="0" smtClean="0"/>
              <a:t>  23 декабря в нашей школе проводилась Новогодняя лотерея. Мероприятие было  организовано 8 классом, во главе классного руководителя Гордеевой Г.И. Каких только подарков не было! Лотерея была беспроигрышная и всем достались 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188640" y="4644008"/>
            <a:ext cx="640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призы. Ученики и учителя остались очень довольны.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260648" y="5004048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Снежные фигурки - 2021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6390" name="Picture 6" descr="C:\Users\светлана\Desktop\16404207125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5364088"/>
            <a:ext cx="864096" cy="1152128"/>
          </a:xfrm>
          <a:prstGeom prst="rect">
            <a:avLst/>
          </a:prstGeom>
          <a:noFill/>
        </p:spPr>
      </p:pic>
      <p:pic>
        <p:nvPicPr>
          <p:cNvPr id="16391" name="Picture 7" descr="C:\Users\светлана\Desktop\16404207125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92795" y="5364088"/>
            <a:ext cx="900101" cy="1200133"/>
          </a:xfrm>
          <a:prstGeom prst="rect">
            <a:avLst/>
          </a:prstGeom>
          <a:noFill/>
        </p:spPr>
      </p:pic>
      <p:pic>
        <p:nvPicPr>
          <p:cNvPr id="16392" name="Picture 8" descr="C:\Users\светлана\Desktop\16404207125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96952" y="5364087"/>
            <a:ext cx="864097" cy="1152129"/>
          </a:xfrm>
          <a:prstGeom prst="rect">
            <a:avLst/>
          </a:prstGeom>
          <a:noFill/>
        </p:spPr>
      </p:pic>
      <p:pic>
        <p:nvPicPr>
          <p:cNvPr id="16393" name="Picture 9" descr="C:\Users\светлана\Desktop\164042071252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21088" y="5364088"/>
            <a:ext cx="864096" cy="1152128"/>
          </a:xfrm>
          <a:prstGeom prst="rect">
            <a:avLst/>
          </a:prstGeom>
          <a:noFill/>
        </p:spPr>
      </p:pic>
      <p:pic>
        <p:nvPicPr>
          <p:cNvPr id="1026" name="Picture 2" descr="C:\Users\светлана\Desktop\Новый год-2022\164180160082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73216" y="5364088"/>
            <a:ext cx="886154" cy="1181539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Новый год-2022\164180160083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0648" y="6876256"/>
            <a:ext cx="864096" cy="1152128"/>
          </a:xfrm>
          <a:prstGeom prst="rect">
            <a:avLst/>
          </a:prstGeom>
          <a:noFill/>
        </p:spPr>
      </p:pic>
      <p:pic>
        <p:nvPicPr>
          <p:cNvPr id="1028" name="Picture 4" descr="C:\Users\светлана\Desktop\Новый год-2022\164180160083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56792" y="6876256"/>
            <a:ext cx="864096" cy="1152128"/>
          </a:xfrm>
          <a:prstGeom prst="rect">
            <a:avLst/>
          </a:prstGeom>
          <a:noFill/>
        </p:spPr>
      </p:pic>
      <p:pic>
        <p:nvPicPr>
          <p:cNvPr id="1029" name="Picture 5" descr="C:\Users\светлана\Desktop\Новый год-2022\164180160084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4944" y="6804248"/>
            <a:ext cx="936104" cy="1224136"/>
          </a:xfrm>
          <a:prstGeom prst="rect">
            <a:avLst/>
          </a:prstGeom>
          <a:noFill/>
        </p:spPr>
      </p:pic>
      <p:pic>
        <p:nvPicPr>
          <p:cNvPr id="1030" name="Picture 6" descr="C:\Users\светлана\Desktop\Новый год-2022\164180160084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21089" y="6804248"/>
            <a:ext cx="936104" cy="1248138"/>
          </a:xfrm>
          <a:prstGeom prst="rect">
            <a:avLst/>
          </a:prstGeom>
          <a:noFill/>
        </p:spPr>
      </p:pic>
      <p:pic>
        <p:nvPicPr>
          <p:cNvPr id="1031" name="Picture 7" descr="C:\Users\светлана\Desktop\Новый год-2022\164180160084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73216" y="6804248"/>
            <a:ext cx="864096" cy="1224136"/>
          </a:xfrm>
          <a:prstGeom prst="rect">
            <a:avLst/>
          </a:prstGeom>
          <a:noFill/>
        </p:spPr>
      </p:pic>
      <p:pic>
        <p:nvPicPr>
          <p:cNvPr id="1032" name="Picture 8" descr="C:\Users\светлана\Desktop\с новым годом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56792" y="8028384"/>
            <a:ext cx="3312368" cy="1115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6247" y="7722068"/>
            <a:ext cx="2232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«Переменка» («Т</a:t>
            </a:r>
            <a:r>
              <a:rPr lang="tt-RU" sz="1400" dirty="0" smtClean="0">
                <a:solidFill>
                  <a:srgbClr val="FF0000"/>
                </a:solidFill>
              </a:rPr>
              <a:t>әнәфес”)</a:t>
            </a:r>
          </a:p>
          <a:p>
            <a:r>
              <a:rPr lang="tt-RU" sz="1400" dirty="0" smtClean="0"/>
              <a:t>Школ</a:t>
            </a:r>
            <a:r>
              <a:rPr lang="ru-RU" sz="1400" dirty="0" err="1" smtClean="0"/>
              <a:t>ьная</a:t>
            </a:r>
            <a:r>
              <a:rPr lang="ru-RU" sz="1400" dirty="0" smtClean="0"/>
              <a:t> газета</a:t>
            </a:r>
          </a:p>
          <a:p>
            <a:r>
              <a:rPr lang="ru-RU" sz="1400" dirty="0" smtClean="0"/>
              <a:t>Учредитель/издатель</a:t>
            </a:r>
          </a:p>
          <a:p>
            <a:r>
              <a:rPr lang="ru-RU" sz="1400" dirty="0" smtClean="0"/>
              <a:t>МБОУ «СОШ им. </a:t>
            </a:r>
            <a:r>
              <a:rPr lang="ru-RU" sz="1400" dirty="0" err="1" smtClean="0"/>
              <a:t>П.Е.Воробьева</a:t>
            </a:r>
            <a:r>
              <a:rPr lang="ru-RU" sz="1400" dirty="0" smtClean="0"/>
              <a:t> с. Нижняя Русь»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378494" y="7745877"/>
            <a:ext cx="28803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Главный редактор: </a:t>
            </a:r>
            <a:r>
              <a:rPr lang="ru-RU" sz="1400" dirty="0" err="1"/>
              <a:t>Бикбова</a:t>
            </a:r>
            <a:r>
              <a:rPr lang="ru-RU" sz="1400" dirty="0"/>
              <a:t> С.И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Адрес редакции: 422132, РТ, </a:t>
            </a:r>
            <a:r>
              <a:rPr lang="ru-RU" sz="1400" dirty="0" err="1"/>
              <a:t>Кукморский</a:t>
            </a:r>
            <a:r>
              <a:rPr lang="ru-RU" sz="1400" dirty="0"/>
              <a:t> район, село Нижняя Русь, ул. </a:t>
            </a:r>
            <a:r>
              <a:rPr lang="ru-RU" sz="1400" dirty="0" err="1"/>
              <a:t>Г.Ахметова</a:t>
            </a:r>
            <a:r>
              <a:rPr lang="ru-RU" sz="1400" dirty="0"/>
              <a:t>, дом № 1а</a:t>
            </a:r>
          </a:p>
          <a:p>
            <a:r>
              <a:rPr lang="ru-RU" sz="1400" dirty="0"/>
              <a:t>Тел. (884364) 37-2-14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97724" y="7759005"/>
            <a:ext cx="15716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Газета издается на русском и  татарском языках.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Некоторые материалы взяты из сайта школы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светлана\Desktop\Новый год-2022\1-5 классы\16418012926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1008112" cy="756956"/>
          </a:xfrm>
          <a:prstGeom prst="rect">
            <a:avLst/>
          </a:prstGeom>
          <a:noFill/>
        </p:spPr>
      </p:pic>
      <p:pic>
        <p:nvPicPr>
          <p:cNvPr id="2052" name="Picture 4" descr="C:\Users\светлана\Desktop\Новый год-2022\6-10 классы\1641796583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1043608"/>
            <a:ext cx="1054901" cy="792088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268760" y="0"/>
            <a:ext cx="54006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Новый Год - волшебный праздник детства!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/>
              <a:t>   Новый Год - самый любимый долгожданный  праздник всех детей и взрослых, которые с нетерпением ждут в каждом доме, к нему долго и тщательно готовятся. Вот и мы не остались в стороне. До встречи Нового года осталось совсем немного времени.  И Новогодние каникулы не за горами.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/>
              <a:t>    Но вот праздничное новогоднее настроение уже поселилось в  нашей школе. Началось оно с традиционного украшения класса к новогодним праздникам. Класс получился нарядный и очень уютный. Новогодний огонек состоялся 27-28 декабря. Сказочные герои, в которых искусно перевоплотились сами ребята,  творили на сцене настоящие новогодние чудеса.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/>
              <a:t>     Дед Мороз и Снегурочка поздравили всех с наступающим Новым годом. Ребята с огромным удовольствием принимали участие во всех конкурсах.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/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 descr="C:\Users\светлана\Desktop\Новый год-2022\6-10 классы\16417965839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17296" y="2123065"/>
            <a:ext cx="1150800" cy="864096"/>
          </a:xfrm>
          <a:prstGeom prst="rect">
            <a:avLst/>
          </a:prstGeom>
          <a:noFill/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88640" y="3203848"/>
            <a:ext cx="6669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 После представления ребята фотографировались со сказочными героями, получали новогодние подарки от Деда Мороза и Снегурочки.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2656" y="3779912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Готовимся к ОГЭ и ВПР</a:t>
            </a:r>
          </a:p>
          <a:p>
            <a:r>
              <a:rPr lang="br-FR" dirty="0" smtClean="0">
                <a:solidFill>
                  <a:srgbClr val="FF0000"/>
                </a:solidFill>
                <a:hlinkClick r:id="rId5"/>
              </a:rPr>
              <a:t>https://fipi.ru/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br-FR" dirty="0" smtClean="0">
                <a:solidFill>
                  <a:srgbClr val="FF0000"/>
                </a:solidFill>
                <a:hlinkClick r:id="rId6"/>
              </a:rPr>
              <a:t>http://onlyege.ru/</a:t>
            </a:r>
            <a:r>
              <a:rPr lang="ru-RU" dirty="0" smtClean="0">
                <a:solidFill>
                  <a:srgbClr val="FF0000"/>
                </a:solidFill>
              </a:rPr>
              <a:t>                                 </a:t>
            </a:r>
          </a:p>
          <a:p>
            <a:r>
              <a:rPr lang="br-FR" dirty="0" smtClean="0">
                <a:solidFill>
                  <a:srgbClr val="FF0000"/>
                </a:solidFill>
                <a:hlinkClick r:id="rId7"/>
              </a:rPr>
              <a:t>https://sdamgia.ru/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C:\Users\зс\Desktop\книги.jf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97152" y="3563888"/>
            <a:ext cx="1802135" cy="176244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60648" y="5220073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 Новым годом! Волшебства,</a:t>
            </a:r>
            <a:br>
              <a:rPr lang="ru-RU" sz="1400" dirty="0" smtClean="0"/>
            </a:br>
            <a:r>
              <a:rPr lang="ru-RU" sz="1400" dirty="0" smtClean="0"/>
              <a:t>Смеха, счастья и тепла,</a:t>
            </a:r>
            <a:br>
              <a:rPr lang="ru-RU" sz="1400" dirty="0" smtClean="0"/>
            </a:br>
            <a:r>
              <a:rPr lang="ru-RU" sz="1400" dirty="0" smtClean="0"/>
              <a:t>Мира, радостей, достатка</a:t>
            </a:r>
            <a:br>
              <a:rPr lang="ru-RU" sz="1400" dirty="0" smtClean="0"/>
            </a:br>
            <a:r>
              <a:rPr lang="ru-RU" sz="1400" dirty="0" smtClean="0"/>
              <a:t>И во всех делах порядка!</a:t>
            </a:r>
            <a:br>
              <a:rPr lang="ru-RU" sz="1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Пусть все серое, плохое</a:t>
            </a:r>
            <a:br>
              <a:rPr lang="ru-RU" sz="1400" dirty="0" smtClean="0"/>
            </a:br>
            <a:r>
              <a:rPr lang="ru-RU" sz="1400" dirty="0" smtClean="0"/>
              <a:t>Старый год возьмет с собою.</a:t>
            </a:r>
            <a:br>
              <a:rPr lang="ru-RU" sz="1400" dirty="0" smtClean="0"/>
            </a:br>
            <a:r>
              <a:rPr lang="ru-RU" sz="1400" dirty="0" smtClean="0"/>
              <a:t>Впредь лишь светлые мгновенья</a:t>
            </a:r>
            <a:br>
              <a:rPr lang="ru-RU" sz="1400" dirty="0" smtClean="0"/>
            </a:br>
            <a:r>
              <a:rPr lang="ru-RU" sz="1400" dirty="0" smtClean="0"/>
              <a:t>Создают пусть настроенье!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027" name="Picture 3" descr="C:\Users\зс\Desktop\год тигра.jf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68960" y="5292080"/>
            <a:ext cx="2448272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7134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908</Words>
  <Application>Microsoft Office PowerPoint</Application>
  <PresentationFormat>Экран (4:3)</PresentationFormat>
  <Paragraphs>55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Школьная газета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газета</dc:title>
  <dc:creator>светлана</dc:creator>
  <cp:lastModifiedBy>Svetlana</cp:lastModifiedBy>
  <cp:revision>77</cp:revision>
  <dcterms:created xsi:type="dcterms:W3CDTF">2019-11-13T07:31:43Z</dcterms:created>
  <dcterms:modified xsi:type="dcterms:W3CDTF">2022-01-28T07:07:09Z</dcterms:modified>
</cp:coreProperties>
</file>